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F6600"/>
    <a:srgbClr val="FF33CC"/>
    <a:srgbClr val="6600CC"/>
    <a:srgbClr val="00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6/29/2025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434424"/>
              </p:ext>
            </p:extLst>
          </p:nvPr>
        </p:nvGraphicFramePr>
        <p:xfrm>
          <a:off x="643125" y="2485720"/>
          <a:ext cx="11518395" cy="458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588312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4110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Independence Day!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478845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4110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45489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Shotgun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Cty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Engineers 12:00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5:30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Last Tee Time – 3:00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Course Prep for Iowa Masters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Masters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All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Masters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All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Masters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All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4110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564286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Games Jr Stroke Play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Back 9 Shotgun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Games 4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="1" baseline="0" dirty="0">
                          <a:solidFill>
                            <a:schemeClr val="tx1"/>
                          </a:solidFill>
                        </a:rPr>
                        <a:t>Masters Pizza Party 6:00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37898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683083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Veenker’s 1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King of the </a:t>
                      </a:r>
                      <a:r>
                        <a:rPr lang="en-US" sz="900" b="1" baseline="0" dirty="0" err="1">
                          <a:solidFill>
                            <a:srgbClr val="C00000"/>
                          </a:solidFill>
                        </a:rPr>
                        <a:t>Veenk</a:t>
                      </a: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!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4" y="2107140"/>
            <a:ext cx="176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June/July</a:t>
            </a:r>
          </a:p>
        </p:txBody>
      </p:sp>
      <p:pic>
        <p:nvPicPr>
          <p:cNvPr id="1028" name="Picture 4" descr="Fireworks And Seniors: What You Should ...">
            <a:extLst>
              <a:ext uri="{FF2B5EF4-FFF2-40B4-BE49-F238E27FC236}">
                <a16:creationId xmlns:a16="http://schemas.microsoft.com/office/drawing/2014/main" id="{D1AE1C22-79D5-0909-B174-88FD2A93D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88" y="3508269"/>
            <a:ext cx="1166328" cy="45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284041"/>
            <a:ext cx="11437838" cy="4418510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Iowa Games 4 Player </a:t>
            </a:r>
            <a:r>
              <a:rPr lang="en-US" sz="5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20</a:t>
            </a:r>
            <a:r>
              <a:rPr lang="en-US" sz="3600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 </a:t>
            </a:r>
          </a:p>
          <a:p>
            <a:pPr marL="914400" lvl="2" indent="0">
              <a:buNone/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Men’s, Women’s &amp; Co-Ed Divisions</a:t>
            </a:r>
          </a:p>
          <a:p>
            <a:pPr marL="914400" lvl="2" indent="0">
              <a:buNone/>
            </a:pP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1 Player </a:t>
            </a:r>
            <a:r>
              <a:rPr lang="en-US" sz="5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27</a:t>
            </a:r>
            <a:r>
              <a:rPr lang="en-US" sz="3600" baseline="30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25989</TotalTime>
  <Words>574</Words>
  <Application>Microsoft Office PowerPoint</Application>
  <PresentationFormat>Widescreen</PresentationFormat>
  <Paragraphs>120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472</cp:revision>
  <dcterms:created xsi:type="dcterms:W3CDTF">2017-02-20T00:32:32Z</dcterms:created>
  <dcterms:modified xsi:type="dcterms:W3CDTF">2025-06-29T17:05:01Z</dcterms:modified>
</cp:coreProperties>
</file>